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17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48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41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826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275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40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48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89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2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56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921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E18B-6961-4190-90B5-FA91B4D3747B}" type="datetimeFigureOut">
              <a:rPr lang="uk-UA" smtClean="0"/>
              <a:t>28.03.2024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17850-AFB1-42BA-BA6C-896FFE6845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59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7018"/>
            <a:ext cx="9144000" cy="1034473"/>
          </a:xfrm>
        </p:spPr>
        <p:txBody>
          <a:bodyPr/>
          <a:lstStyle/>
          <a:p>
            <a:r>
              <a:rPr lang="uk-UA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Ватутінський ліцей №1 Ватутінської міської ради Черкаської області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91319" y="1422399"/>
            <a:ext cx="11136573" cy="4701309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uk-UA" sz="2500" dirty="0">
                <a:solidFill>
                  <a:srgbClr val="FFC000"/>
                </a:solidFill>
                <a:ea typeface="+mj-ea"/>
                <a:cs typeface="+mj-cs"/>
              </a:rPr>
              <a:t>інтернет-проект обласної Ліги </a:t>
            </a:r>
            <a:r>
              <a:rPr lang="uk-UA" sz="2500" dirty="0" smtClean="0">
                <a:solidFill>
                  <a:srgbClr val="FFC000"/>
                </a:solidFill>
                <a:ea typeface="+mj-ea"/>
                <a:cs typeface="+mj-cs"/>
              </a:rPr>
              <a:t>старшокласників</a:t>
            </a:r>
          </a:p>
          <a:p>
            <a:r>
              <a:rPr lang="uk-UA" sz="2500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uk-UA" sz="2500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uk-UA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uk-UA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Здоровим бути - </a:t>
            </a:r>
            <a:r>
              <a:rPr lang="uk-UA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здорово</a:t>
            </a:r>
            <a:r>
              <a:rPr lang="uk-UA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r>
              <a:rPr lang="uk-UA" sz="54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uk-UA" sz="540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uk-UA" sz="5400" dirty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Виконавець: Захарова Анастасія 9-А клас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Керівник: Бойко Людмила педагог-організатор</a:t>
            </a:r>
            <a:endParaRPr lang="uk-UA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8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>
                <a:latin typeface="Comic Sans MS" panose="030F0702030302020204" pitchFamily="66" charset="0"/>
              </a:rPr>
              <a:t>З</a:t>
            </a:r>
            <a:r>
              <a:rPr lang="ru-RU" sz="4000" b="1" i="0" dirty="0" err="1" smtClean="0">
                <a:effectLst/>
                <a:latin typeface="Comic Sans MS" panose="030F0702030302020204" pitchFamily="66" charset="0"/>
              </a:rPr>
              <a:t>магання</a:t>
            </a:r>
            <a:r>
              <a:rPr lang="ru-RU" sz="4000" b="1" i="0" dirty="0" smtClean="0">
                <a:effectLst/>
                <a:latin typeface="Comic Sans MS" panose="030F0702030302020204" pitchFamily="66" charset="0"/>
              </a:rPr>
              <a:t>  з </a:t>
            </a:r>
            <a:r>
              <a:rPr lang="ru-RU" sz="4000" b="1" i="0" dirty="0" err="1" smtClean="0">
                <a:effectLst/>
                <a:latin typeface="Comic Sans MS" panose="030F0702030302020204" pitchFamily="66" charset="0"/>
              </a:rPr>
              <a:t>футзалу</a:t>
            </a:r>
            <a:r>
              <a:rPr lang="ru-RU" sz="4000" b="1" i="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4000" b="1" i="0" dirty="0" smtClean="0">
                <a:effectLst/>
                <a:latin typeface="Comic Sans MS" panose="030F0702030302020204" pitchFamily="66" charset="0"/>
              </a:rPr>
              <a:t/>
            </a:r>
            <a:br>
              <a:rPr lang="ru-RU" sz="4000" b="1" i="0" dirty="0" smtClean="0">
                <a:effectLst/>
                <a:latin typeface="Comic Sans MS" panose="030F0702030302020204" pitchFamily="66" charset="0"/>
              </a:rPr>
            </a:br>
            <a:r>
              <a:rPr lang="ru-RU" sz="4000" b="1" i="0" dirty="0" err="1" smtClean="0">
                <a:effectLst/>
                <a:latin typeface="Comic Sans MS" panose="030F0702030302020204" pitchFamily="66" charset="0"/>
              </a:rPr>
              <a:t>серед</a:t>
            </a:r>
            <a:r>
              <a:rPr lang="ru-RU" sz="4000" b="1" i="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ru-RU" sz="4000" b="1" i="0" dirty="0" smtClean="0">
                <a:effectLst/>
                <a:latin typeface="Comic Sans MS" panose="030F0702030302020204" pitchFamily="66" charset="0"/>
              </a:rPr>
              <a:t>команд  </a:t>
            </a:r>
            <a:r>
              <a:rPr lang="ru-RU" sz="4000" b="1" i="0" dirty="0" err="1" smtClean="0">
                <a:effectLst/>
                <a:latin typeface="Comic Sans MS" panose="030F0702030302020204" pitchFamily="66" charset="0"/>
              </a:rPr>
              <a:t>хлоців</a:t>
            </a:r>
            <a:r>
              <a:rPr lang="ru-RU" sz="4000" b="1" i="0" dirty="0" smtClean="0">
                <a:effectLst/>
                <a:latin typeface="Comic Sans MS" panose="030F0702030302020204" pitchFamily="66" charset="0"/>
              </a:rPr>
              <a:t>  ЗЗСО </a:t>
            </a:r>
            <a:r>
              <a:rPr lang="ru-RU" sz="4000" b="1" i="0" dirty="0" err="1" smtClean="0">
                <a:effectLst/>
                <a:latin typeface="Comic Sans MS" panose="030F0702030302020204" pitchFamily="66" charset="0"/>
              </a:rPr>
              <a:t>громади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2" y="1884218"/>
            <a:ext cx="6864474" cy="4456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62" y="1884218"/>
            <a:ext cx="3318353" cy="45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5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0" dirty="0" smtClean="0">
                <a:solidFill>
                  <a:srgbClr val="0F0F0F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ru-RU" sz="4000" b="1" dirty="0" err="1">
                <a:solidFill>
                  <a:srgbClr val="0F0F0F"/>
                </a:solidFill>
                <a:latin typeface="Comic Sans MS" panose="030F0702030302020204" pitchFamily="66" charset="0"/>
              </a:rPr>
              <a:t>З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магання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  з баскетболу  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</a:b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серед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команд  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хлоців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  ЗЗСО 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громади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4" y="2854037"/>
            <a:ext cx="6167356" cy="4003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55" y="1848376"/>
            <a:ext cx="5584054" cy="36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 smtClean="0">
                <a:effectLst/>
                <a:latin typeface="Comic Sans MS" panose="030F0702030302020204" pitchFamily="66" charset="0"/>
              </a:rPr>
              <a:t> 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729673" y="365126"/>
            <a:ext cx="1098203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5400" dirty="0" smtClean="0">
                <a:latin typeface="Comic Sans MS" panose="030F0702030302020204" pitchFamily="66" charset="0"/>
              </a:rPr>
              <a:t>О Спорт! </a:t>
            </a:r>
            <a:r>
              <a:rPr lang="ru-RU" sz="5400" dirty="0" err="1" smtClean="0">
                <a:latin typeface="Comic Sans MS" panose="030F0702030302020204" pitchFamily="66" charset="0"/>
              </a:rPr>
              <a:t>Ти</a:t>
            </a:r>
            <a:r>
              <a:rPr lang="ru-RU" sz="5400" dirty="0" smtClean="0">
                <a:latin typeface="Comic Sans MS" panose="030F0702030302020204" pitchFamily="66" charset="0"/>
              </a:rPr>
              <a:t> </a:t>
            </a:r>
            <a:r>
              <a:rPr lang="ru-RU" sz="5400" dirty="0" err="1" smtClean="0">
                <a:latin typeface="Comic Sans MS" panose="030F0702030302020204" pitchFamily="66" charset="0"/>
              </a:rPr>
              <a:t>прогрес</a:t>
            </a:r>
            <a:r>
              <a:rPr lang="ru-RU" sz="5400" dirty="0" smtClean="0">
                <a:latin typeface="Comic Sans MS" panose="030F0702030302020204" pitchFamily="66" charset="0"/>
              </a:rPr>
              <a:t>! </a:t>
            </a:r>
            <a:endParaRPr lang="ru-RU" sz="5400" dirty="0" smtClean="0">
              <a:latin typeface="Comic Sans MS" panose="030F0702030302020204" pitchFamily="66" charset="0"/>
            </a:endParaRPr>
          </a:p>
          <a:p>
            <a:r>
              <a:rPr lang="ru-RU" sz="5400" dirty="0" err="1" smtClean="0">
                <a:latin typeface="Comic Sans MS" panose="030F0702030302020204" pitchFamily="66" charset="0"/>
              </a:rPr>
              <a:t>Ти</a:t>
            </a:r>
            <a:r>
              <a:rPr lang="ru-RU" sz="5400" dirty="0" smtClean="0">
                <a:latin typeface="Comic Sans MS" panose="030F0702030302020204" pitchFamily="66" charset="0"/>
              </a:rPr>
              <a:t> </a:t>
            </a:r>
            <a:r>
              <a:rPr lang="ru-RU" sz="5400" dirty="0" err="1" smtClean="0">
                <a:latin typeface="Comic Sans MS" panose="030F0702030302020204" pitchFamily="66" charset="0"/>
              </a:rPr>
              <a:t>сприяєш</a:t>
            </a:r>
            <a:r>
              <a:rPr lang="ru-RU" sz="5400" dirty="0" smtClean="0">
                <a:latin typeface="Comic Sans MS" panose="030F0702030302020204" pitchFamily="66" charset="0"/>
              </a:rPr>
              <a:t> </a:t>
            </a:r>
            <a:r>
              <a:rPr lang="ru-RU" sz="5400" dirty="0" err="1" smtClean="0">
                <a:latin typeface="Comic Sans MS" panose="030F0702030302020204" pitchFamily="66" charset="0"/>
              </a:rPr>
              <a:t>вдосконаленню</a:t>
            </a:r>
            <a:r>
              <a:rPr lang="ru-RU" sz="5400" dirty="0" smtClean="0">
                <a:latin typeface="Comic Sans MS" panose="030F0702030302020204" pitchFamily="66" charset="0"/>
              </a:rPr>
              <a:t> </a:t>
            </a:r>
            <a:r>
              <a:rPr lang="ru-RU" sz="5400" dirty="0" err="1" smtClean="0">
                <a:latin typeface="Comic Sans MS" panose="030F0702030302020204" pitchFamily="66" charset="0"/>
              </a:rPr>
              <a:t>людини</a:t>
            </a:r>
            <a:r>
              <a:rPr lang="ru-RU" sz="5400" dirty="0" smtClean="0">
                <a:latin typeface="Comic Sans MS" panose="030F0702030302020204" pitchFamily="66" charset="0"/>
              </a:rPr>
              <a:t> – </a:t>
            </a:r>
            <a:r>
              <a:rPr lang="ru-RU" sz="5400" dirty="0" err="1" smtClean="0">
                <a:latin typeface="Comic Sans MS" panose="030F0702030302020204" pitchFamily="66" charset="0"/>
              </a:rPr>
              <a:t>найбільш</a:t>
            </a:r>
            <a:r>
              <a:rPr lang="ru-RU" sz="5400" dirty="0" smtClean="0">
                <a:latin typeface="Comic Sans MS" panose="030F0702030302020204" pitchFamily="66" charset="0"/>
              </a:rPr>
              <a:t> прекрасного </a:t>
            </a:r>
            <a:r>
              <a:rPr lang="ru-RU" sz="5400" dirty="0" err="1" smtClean="0">
                <a:latin typeface="Comic Sans MS" panose="030F0702030302020204" pitchFamily="66" charset="0"/>
              </a:rPr>
              <a:t>творіння</a:t>
            </a:r>
            <a:r>
              <a:rPr lang="ru-RU" sz="5400" dirty="0" smtClean="0">
                <a:latin typeface="Comic Sans MS" panose="030F0702030302020204" pitchFamily="66" charset="0"/>
              </a:rPr>
              <a:t> </a:t>
            </a:r>
            <a:r>
              <a:rPr lang="ru-RU" sz="5400" dirty="0" err="1" smtClean="0">
                <a:latin typeface="Comic Sans MS" panose="030F0702030302020204" pitchFamily="66" charset="0"/>
              </a:rPr>
              <a:t>природи</a:t>
            </a:r>
            <a:r>
              <a:rPr lang="ru-RU" sz="5400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5400" dirty="0" smtClean="0">
              <a:latin typeface="Comic Sans MS" panose="030F0702030302020204" pitchFamily="66" charset="0"/>
            </a:endParaRPr>
          </a:p>
          <a:p>
            <a:pPr algn="r"/>
            <a:r>
              <a:rPr lang="ru-RU" sz="4400" dirty="0" err="1" smtClean="0">
                <a:latin typeface="Comic Sans MS" panose="030F0702030302020204" pitchFamily="66" charset="0"/>
              </a:rPr>
              <a:t>П’єр</a:t>
            </a:r>
            <a:r>
              <a:rPr lang="ru-RU" sz="4400" dirty="0" smtClean="0">
                <a:latin typeface="Comic Sans MS" panose="030F0702030302020204" pitchFamily="66" charset="0"/>
              </a:rPr>
              <a:t> де Кубертен</a:t>
            </a:r>
            <a:endParaRPr lang="uk-UA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4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352" cy="5823239"/>
          </a:xfrm>
        </p:spPr>
        <p:txBody>
          <a:bodyPr>
            <a:normAutofit/>
          </a:bodyPr>
          <a:lstStyle/>
          <a:p>
            <a:pPr algn="just"/>
            <a:r>
              <a:rPr lang="uk-UA" sz="7300" dirty="0" smtClean="0"/>
              <a:t>Мета та завдання </a:t>
            </a:r>
            <a:r>
              <a:rPr lang="uk-UA" sz="7300" dirty="0" err="1" smtClean="0"/>
              <a:t>проєкту</a:t>
            </a:r>
            <a:r>
              <a:rPr lang="uk-UA" sz="7300" dirty="0" smtClean="0"/>
              <a:t>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sz="3200" dirty="0">
                <a:solidFill>
                  <a:srgbClr val="002060"/>
                </a:solidFill>
                <a:latin typeface="Google Sans"/>
              </a:rPr>
              <a:t>-</a:t>
            </a:r>
            <a:r>
              <a:rPr lang="uk-UA" sz="3200" dirty="0" smtClean="0"/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допомогти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учням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Google Sans"/>
              </a:rPr>
              <a:t>звернути</a:t>
            </a:r>
            <a:r>
              <a:rPr lang="ru-RU" sz="3200" dirty="0">
                <a:solidFill>
                  <a:srgbClr val="002060"/>
                </a:solidFill>
                <a:latin typeface="Google Sans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Google Sans"/>
              </a:rPr>
              <a:t>увагу</a:t>
            </a:r>
            <a:r>
              <a:rPr lang="ru-RU" sz="3200" dirty="0">
                <a:solidFill>
                  <a:srgbClr val="002060"/>
                </a:solidFill>
                <a:latin typeface="Google Sans"/>
              </a:rPr>
              <a:t> на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своє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здоров'я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;</a:t>
            </a:r>
            <a:b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</a:b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-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сприяти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створенню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умов для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розвитку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фізичного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психологічного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, духовного та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інтелектуального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здоров'я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;</a:t>
            </a:r>
            <a:b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</a:b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-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сприяти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розумінню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переваг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здорового способу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життя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утвердження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свідомого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ставлення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до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власного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здоров'я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;</a:t>
            </a:r>
            <a:b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</a:b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-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сприяти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формування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вмінь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робити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фізичні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Google Sans"/>
              </a:rPr>
              <a:t>вправи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Google Sans"/>
              </a:rPr>
              <a:t>.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6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50505"/>
                </a:solidFill>
                <a:latin typeface="Comic Sans MS" panose="030F0702030302020204" pitchFamily="66" charset="0"/>
              </a:rPr>
              <a:t>Спортивні</a:t>
            </a:r>
            <a:r>
              <a:rPr lang="ru-RU" b="1" dirty="0" smtClean="0">
                <a:solidFill>
                  <a:srgbClr val="050505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50505"/>
                </a:solidFill>
                <a:latin typeface="Comic Sans MS" panose="030F0702030302020204" pitchFamily="66" charset="0"/>
              </a:rPr>
              <a:t>змагання</a:t>
            </a:r>
            <a:r>
              <a:rPr lang="ru-RU" b="1" dirty="0">
                <a:solidFill>
                  <a:srgbClr val="050505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50505"/>
                </a:solidFill>
                <a:latin typeface="Comic Sans MS" panose="030F0702030302020204" pitchFamily="66" charset="0"/>
              </a:rPr>
              <a:t>Козацькі</a:t>
            </a:r>
            <a:r>
              <a:rPr lang="ru-RU" b="1" dirty="0">
                <a:solidFill>
                  <a:srgbClr val="050505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srgbClr val="050505"/>
                </a:solidFill>
                <a:latin typeface="Comic Sans MS" panose="030F0702030302020204" pitchFamily="66" charset="0"/>
              </a:rPr>
              <a:t>розваги</a:t>
            </a:r>
            <a:r>
              <a:rPr lang="ru-RU" b="1" dirty="0" smtClean="0">
                <a:solidFill>
                  <a:srgbClr val="050505"/>
                </a:solidFill>
                <a:latin typeface="Comic Sans MS" panose="030F0702030302020204" pitchFamily="66" charset="0"/>
              </a:rPr>
              <a:t>» </a:t>
            </a:r>
            <a:r>
              <a:rPr lang="ru-RU" b="1" dirty="0">
                <a:solidFill>
                  <a:srgbClr val="050505"/>
                </a:solidFill>
                <a:latin typeface="Comic Sans MS" panose="030F0702030302020204" pitchFamily="66" charset="0"/>
              </a:rPr>
              <a:t>для </a:t>
            </a:r>
            <a:r>
              <a:rPr lang="ru-RU" b="1" dirty="0" err="1">
                <a:solidFill>
                  <a:srgbClr val="050505"/>
                </a:solidFill>
                <a:latin typeface="Comic Sans MS" panose="030F0702030302020204" pitchFamily="66" charset="0"/>
              </a:rPr>
              <a:t>учнів</a:t>
            </a:r>
            <a:r>
              <a:rPr lang="ru-RU" b="1" dirty="0">
                <a:solidFill>
                  <a:srgbClr val="050505"/>
                </a:solidFill>
                <a:latin typeface="Comic Sans MS" panose="030F0702030302020204" pitchFamily="66" charset="0"/>
              </a:rPr>
              <a:t> 7-Б та 7-В </a:t>
            </a:r>
            <a:r>
              <a:rPr lang="ru-RU" b="1" dirty="0" err="1" smtClean="0">
                <a:solidFill>
                  <a:srgbClr val="050505"/>
                </a:solidFill>
                <a:latin typeface="Comic Sans MS" panose="030F0702030302020204" pitchFamily="66" charset="0"/>
              </a:rPr>
              <a:t>класів</a:t>
            </a: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2" y="1631156"/>
            <a:ext cx="3796771" cy="520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51" y="1631155"/>
            <a:ext cx="7094914" cy="46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7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Змагання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з </a:t>
            </a:r>
            <a:r>
              <a:rPr lang="ru-RU" sz="36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настільного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тенісу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серед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хлопців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та </a:t>
            </a:r>
            <a:r>
              <a:rPr lang="ru-RU" sz="36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дівчат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9- 11  </a:t>
            </a:r>
            <a:r>
              <a:rPr lang="ru-RU" sz="36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класів</a:t>
            </a:r>
            <a:endParaRPr lang="uk-UA" sz="36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9" y="2055813"/>
            <a:ext cx="5198819" cy="3902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15" y="1252249"/>
            <a:ext cx="4019081" cy="55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02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Comic Sans MS" panose="030F0702030302020204" pitchFamily="66" charset="0"/>
              </a:rPr>
              <a:t>Скажемо ВІЛ/СНІДУ та наркоманії –НІ!!!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3" y="1438709"/>
            <a:ext cx="5104392" cy="5236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18" y="1434544"/>
            <a:ext cx="5672009" cy="52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2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F0F0F"/>
                </a:solidFill>
                <a:latin typeface="Comic Sans MS" panose="030F0702030302020204" pitchFamily="66" charset="0"/>
              </a:rPr>
              <a:t>У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часть у </a:t>
            </a:r>
            <a:r>
              <a:rPr lang="ru-RU" sz="36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проведенні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військово-спотривного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міського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конкурсу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  «Я – ПАТРІОТ</a:t>
            </a:r>
            <a:r>
              <a:rPr lang="ru-RU" sz="36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»</a:t>
            </a:r>
            <a:endParaRPr lang="uk-UA" sz="36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3" y="1976582"/>
            <a:ext cx="6322234" cy="4105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36" y="1976582"/>
            <a:ext cx="5415857" cy="41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4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  </a:t>
            </a:r>
            <a:r>
              <a:rPr lang="ru-RU" sz="4000" b="0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Змагання</a:t>
            </a:r>
            <a:r>
              <a:rPr lang="ru-RU" sz="4000" b="0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: "</a:t>
            </a:r>
            <a:r>
              <a:rPr lang="ru-RU" sz="4000" b="0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Старти</a:t>
            </a:r>
            <a:r>
              <a:rPr lang="ru-RU" sz="4000" b="0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4000" b="0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надій</a:t>
            </a:r>
            <a:r>
              <a:rPr lang="ru-RU" sz="4000" b="0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" </a:t>
            </a:r>
            <a:r>
              <a:rPr lang="ru-RU" sz="4000" b="0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4000" b="0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</a:br>
            <a:r>
              <a:rPr lang="ru-RU" sz="4000" b="0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серед</a:t>
            </a:r>
            <a:r>
              <a:rPr lang="ru-RU" sz="4000" b="0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4000" b="0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команд </a:t>
            </a:r>
            <a:r>
              <a:rPr lang="ru-RU" sz="4000" b="0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учнів</a:t>
            </a:r>
            <a:r>
              <a:rPr lang="ru-RU" sz="4000" b="0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  9 </a:t>
            </a:r>
            <a:r>
              <a:rPr lang="ru-RU" sz="4000" b="0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класів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3" y="1778216"/>
            <a:ext cx="4992255" cy="4992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25" y="2379085"/>
            <a:ext cx="6890175" cy="33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5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         </a:t>
            </a:r>
            <a:r>
              <a:rPr lang="ru-RU" sz="4000" b="1" dirty="0" err="1" smtClean="0">
                <a:solidFill>
                  <a:srgbClr val="0F0F0F"/>
                </a:solidFill>
                <a:latin typeface="Comic Sans MS" panose="030F0702030302020204" pitchFamily="66" charset="0"/>
              </a:rPr>
              <a:t>Ш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ашковий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турнір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</a:b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серед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учнів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середньої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ланки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8" y="1542473"/>
            <a:ext cx="4791180" cy="3773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04" y="1000197"/>
            <a:ext cx="3468255" cy="3468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52" y="2360252"/>
            <a:ext cx="42164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0" dirty="0" err="1" smtClean="0">
                <a:solidFill>
                  <a:srgbClr val="0F0F0F"/>
                </a:solidFill>
                <a:effectLst/>
                <a:latin typeface="Lato" panose="020F0502020204030203" pitchFamily="34" charset="0"/>
              </a:rPr>
              <a:t>З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магання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  з волейболу   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</a:b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серед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команд 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дівчат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ЗЗСО 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місцевої</a:t>
            </a:r>
            <a:r>
              <a:rPr lang="ru-RU" sz="4000" b="1" i="0" dirty="0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4000" b="1" i="0" dirty="0" err="1" smtClean="0">
                <a:solidFill>
                  <a:srgbClr val="0F0F0F"/>
                </a:solidFill>
                <a:effectLst/>
                <a:latin typeface="Comic Sans MS" panose="030F0702030302020204" pitchFamily="66" charset="0"/>
              </a:rPr>
              <a:t>громади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4" y="2055813"/>
            <a:ext cx="3230762" cy="4428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26" y="2384828"/>
            <a:ext cx="8552873" cy="36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1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76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Google Sans</vt:lpstr>
      <vt:lpstr>Lato</vt:lpstr>
      <vt:lpstr>Times New Roman</vt:lpstr>
      <vt:lpstr>Тема Office</vt:lpstr>
      <vt:lpstr>Ватутінський ліцей №1 Ватутінської міської ради Черкаської області</vt:lpstr>
      <vt:lpstr>Мета та завдання проєкту: - допомогти учням звернути увагу на своє здоров'я; - сприяти створенню умов для розвитку фізичного, психологічного, духовного та інтелектуального здоров'я; - сприяти розумінню переваг здорового способу життя, утвердження свідомого ставлення до власного здоров'я; -сприяти формування вмінь робити фізичні вправи.</vt:lpstr>
      <vt:lpstr>Спортивні змагання «Козацькі розваги» для учнів 7-Б та 7-В класів </vt:lpstr>
      <vt:lpstr>Змагання з настільного тенісу серед хлопців та дівчат 9- 11  класів</vt:lpstr>
      <vt:lpstr>Скажемо ВІЛ/СНІДУ та наркоманії –НІ!!!</vt:lpstr>
      <vt:lpstr>Участь у проведенні військово-спотривного міського конкурсу  «Я – ПАТРІОТ»</vt:lpstr>
      <vt:lpstr>  Змагання: "Старти надій"  серед команд учнів  9 класів</vt:lpstr>
      <vt:lpstr>           Шашковий турнір  серед учнів середньої ланки</vt:lpstr>
      <vt:lpstr>Змагання  з волейболу    серед команд дівчат ЗЗСО місцевої громади</vt:lpstr>
      <vt:lpstr>Змагання  з футзалу  серед команд  хлоців  ЗЗСО громади</vt:lpstr>
      <vt:lpstr> Змагання  з баскетболу   серед команд  хлоців  ЗЗСО громади</vt:lpstr>
      <vt:lpstr> 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Ватутінський ліцей №1 Ватутінської міської ради Черкаської області</dc:title>
  <dc:creator>User</dc:creator>
  <cp:lastModifiedBy>ASUS</cp:lastModifiedBy>
  <cp:revision>13</cp:revision>
  <dcterms:created xsi:type="dcterms:W3CDTF">2024-03-25T08:39:51Z</dcterms:created>
  <dcterms:modified xsi:type="dcterms:W3CDTF">2024-03-28T12:50:23Z</dcterms:modified>
</cp:coreProperties>
</file>